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Baseband signal may use shaped pulses, so cosine amplitude varies.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FSK usually uses only two frequencies.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1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Bell 103 modem (V.21, 300 bps) used 1270 Hz and 1070 Hz for originating station, only 3 or 4 cycles per bit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DCC2-36FA-48E7-B2FE-9EC003B77B2A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079A-1DFE-4320-AC95-AE23CE479032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32B-CFA1-4BFE-98C7-D335D84137E8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81DF-6D49-41BD-8D7A-462F8CE7D384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6948-4DB1-454F-8526-D07612B9D8C6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452A-0AD5-4DF2-BAB7-0C847FDC4182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5CF-6527-44EB-ABD3-394CDBB608EA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162D-CBAC-45ED-AE46-9F8964D2D3F2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FF6B-0395-4E33-9804-E14AA6CA8279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84D9-5D87-44AD-A67C-6CC57C6F2115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4816-1E99-43BB-80FD-1B7A0EF4C9F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7d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Digital Carrier Communication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M-</a:t>
            </a:r>
            <a:r>
              <a:rPr lang="en-US" dirty="0" err="1"/>
              <a:t>ary</a:t>
            </a:r>
            <a:r>
              <a:rPr lang="en-US" dirty="0"/>
              <a:t> Digital Carrier </a:t>
            </a:r>
            <a:r>
              <a:rPr lang="en-US" dirty="0" smtClean="0"/>
              <a:t>Modulation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203" y="1001713"/>
            <a:ext cx="7519594" cy="5175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M-</a:t>
            </a:r>
            <a:r>
              <a:rPr lang="en-US" dirty="0" err="1"/>
              <a:t>ary</a:t>
            </a:r>
            <a:r>
              <a:rPr lang="en-US" dirty="0"/>
              <a:t> </a:t>
            </a:r>
            <a:r>
              <a:rPr lang="en-US" dirty="0" smtClean="0"/>
              <a:t>PSK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818" y="1033463"/>
            <a:ext cx="7442363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M-</a:t>
            </a:r>
            <a:r>
              <a:rPr lang="en-US" dirty="0" err="1"/>
              <a:t>ary</a:t>
            </a:r>
            <a:r>
              <a:rPr lang="en-US" dirty="0"/>
              <a:t> </a:t>
            </a:r>
            <a:r>
              <a:rPr lang="en-US" dirty="0" smtClean="0"/>
              <a:t>QAM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8377" y="1033463"/>
            <a:ext cx="7675245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QAM </a:t>
            </a:r>
            <a:r>
              <a:rPr 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754" y="990600"/>
            <a:ext cx="8810492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Constellation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233" y="1044575"/>
            <a:ext cx="8519534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On-Off Keying (OOK) = Amplitude Shift Keying (ASK</a:t>
            </a:r>
            <a:r>
              <a:rPr lang="en-US" sz="4000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774" y="1023938"/>
            <a:ext cx="7726451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6A61-6331-44BE-9AD6-C91009556B2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OOK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718" y="979488"/>
            <a:ext cx="8158563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PSK and </a:t>
            </a:r>
            <a:r>
              <a:rPr lang="en-US" dirty="0" smtClean="0"/>
              <a:t>FSK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9653" y="1023938"/>
            <a:ext cx="8292693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3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PSD of binary ASK, PSK, </a:t>
            </a:r>
            <a:r>
              <a:rPr lang="en-US" dirty="0" smtClean="0"/>
              <a:t>FSK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596" y="1001713"/>
            <a:ext cx="6422807" cy="5175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Demodulation of ASK and 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8"/>
            <a:ext cx="10515600" cy="5153705"/>
          </a:xfrm>
        </p:spPr>
        <p:txBody>
          <a:bodyPr/>
          <a:lstStyle/>
          <a:p>
            <a:r>
              <a:rPr lang="en-US" dirty="0" smtClean="0"/>
              <a:t>ASK demodulation</a:t>
            </a:r>
            <a:endParaRPr lang="en-US" dirty="0"/>
          </a:p>
          <a:p>
            <a:pPr lvl="1"/>
            <a:r>
              <a:rPr lang="en-US" dirty="0" smtClean="0"/>
              <a:t>envelope </a:t>
            </a:r>
            <a:r>
              <a:rPr lang="en-US" dirty="0"/>
              <a:t>detector (signal vs. not </a:t>
            </a:r>
            <a:r>
              <a:rPr lang="en-US" dirty="0" smtClean="0"/>
              <a:t>signal)</a:t>
            </a:r>
            <a:endParaRPr lang="en-US" dirty="0"/>
          </a:p>
          <a:p>
            <a:pPr lvl="1"/>
            <a:r>
              <a:rPr lang="en-US" dirty="0" smtClean="0"/>
              <a:t>coherent </a:t>
            </a:r>
            <a:r>
              <a:rPr lang="en-US" dirty="0"/>
              <a:t>detector (requires </a:t>
            </a:r>
            <a:r>
              <a:rPr lang="en-US" dirty="0" smtClean="0"/>
              <a:t>PLL)</a:t>
            </a:r>
            <a:endParaRPr lang="en-US" dirty="0"/>
          </a:p>
          <a:p>
            <a:r>
              <a:rPr lang="en-US" dirty="0" smtClean="0"/>
              <a:t>Binary </a:t>
            </a:r>
            <a:r>
              <a:rPr lang="en-US" dirty="0"/>
              <a:t>PSK is equivalent to binary PAM with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2931884"/>
            <a:ext cx="8005082" cy="34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Demodulation of </a:t>
            </a:r>
            <a:r>
              <a:rPr lang="en-US" dirty="0" smtClean="0"/>
              <a:t>FSK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2835" y="957263"/>
            <a:ext cx="8406330" cy="5219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FSK Example: f0 = 8, f1 = </a:t>
            </a: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032" y="1001713"/>
            <a:ext cx="6765935" cy="5175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Differential PSK (</a:t>
            </a:r>
            <a:r>
              <a:rPr lang="en-US" dirty="0" smtClean="0"/>
              <a:t>DPSK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Encode </a:t>
            </a:r>
            <a:r>
              <a:rPr lang="en-US" dirty="0"/>
              <a:t>1 by change of phase, 0 → π or π → 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Advantage: local carrier not </a:t>
            </a:r>
            <a:r>
              <a:rPr lang="en-US" dirty="0" smtClean="0"/>
              <a:t>needed</a:t>
            </a:r>
            <a:endParaRPr lang="en-US" dirty="0"/>
          </a:p>
          <a:p>
            <a:r>
              <a:rPr lang="en-US" dirty="0" smtClean="0"/>
              <a:t>Disadvantage</a:t>
            </a:r>
            <a:r>
              <a:rPr lang="en-US" dirty="0"/>
              <a:t>: less noise immunity than PSK, more bandwidth, </a:t>
            </a:r>
            <a:r>
              <a:rPr lang="en-US" dirty="0" smtClean="0"/>
              <a:t>errors occur </a:t>
            </a:r>
            <a:r>
              <a:rPr lang="en-US" dirty="0"/>
              <a:t>in </a:t>
            </a:r>
            <a:r>
              <a:rPr lang="en-US" dirty="0" smtClean="0"/>
              <a:t>pairs</a:t>
            </a:r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than two different phases can be used.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E6-C1FA-4825-8599-7DA90A46E6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 7: Digital Carrier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20017"/>
            <a:ext cx="5710991" cy="32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260</Words>
  <Application>Microsoft Office PowerPoint</Application>
  <PresentationFormat>Widescreen</PresentationFormat>
  <Paragraphs>70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Chapter 7d </vt:lpstr>
      <vt:lpstr>On-Off Keying (OOK) = Amplitude Shift Keying (ASK)</vt:lpstr>
      <vt:lpstr>OOK Example</vt:lpstr>
      <vt:lpstr>PSK and FSK</vt:lpstr>
      <vt:lpstr>PSD of binary ASK, PSK, FSK</vt:lpstr>
      <vt:lpstr>Demodulation of ASK and PSK</vt:lpstr>
      <vt:lpstr>Demodulation of FSK</vt:lpstr>
      <vt:lpstr>FSK Example: f0 = 8, f1 = 12</vt:lpstr>
      <vt:lpstr>Differential PSK (DPSK)</vt:lpstr>
      <vt:lpstr>M-ary Digital Carrier Modulation</vt:lpstr>
      <vt:lpstr>M-ary PSK</vt:lpstr>
      <vt:lpstr>M-ary QAM</vt:lpstr>
      <vt:lpstr>QAM 2</vt:lpstr>
      <vt:lpstr>Constellation 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278</cp:revision>
  <dcterms:created xsi:type="dcterms:W3CDTF">2016-12-19T00:00:23Z</dcterms:created>
  <dcterms:modified xsi:type="dcterms:W3CDTF">2016-12-24T03:14:45Z</dcterms:modified>
</cp:coreProperties>
</file>