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4"/>
  </p:notesMasterIdLst>
  <p:sldIdLst>
    <p:sldId id="256" r:id="rId2"/>
    <p:sldId id="258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72" d="100"/>
          <a:sy n="72" d="100"/>
        </p:scale>
        <p:origin x="11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D8FB-87B7-4E90-863E-96FB678828E8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B4F8-D0F2-4C59-BEB2-01A05EA80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6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 6 – Tunnel Junctions and Applications of Tunneling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 315/ECE 451 Nanoelectronics I </a:t>
            </a:r>
            <a:endParaRPr lang="en-US" dirty="0"/>
          </a:p>
        </p:txBody>
      </p:sp>
      <p:pic>
        <p:nvPicPr>
          <p:cNvPr id="140290" name="Picture 2" descr="http://mrsec.wisc.edu/Edetc/SlideShow/images/eigler/Ni_a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5147310" cy="41212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477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a lecture by Dr. Ryan Munden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6.3 Field Emission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3343275" cy="296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372865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Fowler-</a:t>
            </a:r>
            <a:r>
              <a:rPr lang="en-US" dirty="0" err="1" smtClean="0"/>
              <a:t>Nordheim</a:t>
            </a:r>
            <a:r>
              <a:rPr lang="en-US" dirty="0" smtClean="0"/>
              <a:t> Tunneling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791200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5334000"/>
            <a:ext cx="28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Fowler-</a:t>
            </a:r>
            <a:r>
              <a:rPr lang="en-US" dirty="0" err="1" smtClean="0"/>
              <a:t>Nordheim</a:t>
            </a:r>
            <a:r>
              <a:rPr lang="en-US" dirty="0" smtClean="0"/>
              <a:t> Tunneling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1676400"/>
            <a:ext cx="4648200" cy="35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CNT Field Emission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833" y="2286000"/>
            <a:ext cx="469353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4991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Inversion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912" y="2967831"/>
            <a:ext cx="4905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Electron Effect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5" y="2972594"/>
            <a:ext cx="50101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FN Tunneling in MOSFET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85109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49911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5010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3124200" cy="19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4648200" cy="24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985" y="3581400"/>
            <a:ext cx="401601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3908064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781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6.1 Tunneling Through a Potential Barrier</a:t>
            </a:r>
          </a:p>
          <a:p>
            <a:r>
              <a:rPr lang="en-US" dirty="0" smtClean="0"/>
              <a:t>6.2 Potential Energy Profiles for Material Interfaces</a:t>
            </a:r>
          </a:p>
          <a:p>
            <a:r>
              <a:rPr lang="en-US" dirty="0" smtClean="0"/>
              <a:t>6.3 Applications of Tunneling</a:t>
            </a:r>
          </a:p>
          <a:p>
            <a:r>
              <a:rPr lang="en-US" dirty="0" smtClean="0"/>
              <a:t>6.4 Main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810000" cy="428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19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701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6.5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6.1 Tunneling Through a Potential Barrier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4295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Probability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800600"/>
            <a:ext cx="2524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28800"/>
            <a:ext cx="4086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Metal-Vacuum Junction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3543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14600"/>
            <a:ext cx="2457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 Semiconductor Junction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4229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 Semiconductor Junction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2382044"/>
            <a:ext cx="4191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Metal-Insulator-Metal Junction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2496344"/>
            <a:ext cx="4133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Metal-Insulator-Metal Applied Bias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2362994"/>
            <a:ext cx="4991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1318</TotalTime>
  <Words>346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Trebuchet MS</vt:lpstr>
      <vt:lpstr>Wingdings</vt:lpstr>
      <vt:lpstr>Mod</vt:lpstr>
      <vt:lpstr>EE 315/ECE 451 Nanoelectronics I </vt:lpstr>
      <vt:lpstr>Outline</vt:lpstr>
      <vt:lpstr>6.1 Tunneling Through a Potential Barrier </vt:lpstr>
      <vt:lpstr>Transmission Probability</vt:lpstr>
      <vt:lpstr>Metal-Vacuum Junction</vt:lpstr>
      <vt:lpstr>Metal Semiconductor Junction</vt:lpstr>
      <vt:lpstr>Metal Semiconductor Junction</vt:lpstr>
      <vt:lpstr>Metal-Insulator-Metal Junction</vt:lpstr>
      <vt:lpstr>Metal-Insulator-Metal Applied Bias</vt:lpstr>
      <vt:lpstr>6.3 Field Emission</vt:lpstr>
      <vt:lpstr>Fowler-Nordheim Tunneling</vt:lpstr>
      <vt:lpstr>CNT Field Emission</vt:lpstr>
      <vt:lpstr>MOSFET Structure</vt:lpstr>
      <vt:lpstr>MOSFET Inversion</vt:lpstr>
      <vt:lpstr>Hot Electron Effect</vt:lpstr>
      <vt:lpstr>FN Tunneling in MOSFET</vt:lpstr>
      <vt:lpstr>STM</vt:lpstr>
      <vt:lpstr>STM</vt:lpstr>
      <vt:lpstr>RTD</vt:lpstr>
      <vt:lpstr>RTD</vt:lpstr>
      <vt:lpstr>Main Points</vt:lpstr>
      <vt:lpstr>6.5 Problems</vt:lpstr>
    </vt:vector>
  </TitlesOfParts>
  <Company>Fairfield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315/ECE 451 Nanoelectronics I </dc:title>
  <dc:creator>Ryan Munden</dc:creator>
  <cp:lastModifiedBy>Jeffrey Denenberg</cp:lastModifiedBy>
  <cp:revision>139</cp:revision>
  <dcterms:created xsi:type="dcterms:W3CDTF">2010-09-13T20:08:01Z</dcterms:created>
  <dcterms:modified xsi:type="dcterms:W3CDTF">2015-08-18T19:55:25Z</dcterms:modified>
</cp:coreProperties>
</file>