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39"/>
  </p:notesMasterIdLst>
  <p:sldIdLst>
    <p:sldId id="256" r:id="rId2"/>
    <p:sldId id="258" r:id="rId3"/>
    <p:sldId id="286" r:id="rId4"/>
    <p:sldId id="297" r:id="rId5"/>
    <p:sldId id="290" r:id="rId6"/>
    <p:sldId id="298" r:id="rId7"/>
    <p:sldId id="299" r:id="rId8"/>
    <p:sldId id="300" r:id="rId9"/>
    <p:sldId id="301" r:id="rId10"/>
    <p:sldId id="289" r:id="rId11"/>
    <p:sldId id="288" r:id="rId12"/>
    <p:sldId id="287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293" r:id="rId22"/>
    <p:sldId id="310" r:id="rId23"/>
    <p:sldId id="311" r:id="rId24"/>
    <p:sldId id="312" r:id="rId25"/>
    <p:sldId id="313" r:id="rId26"/>
    <p:sldId id="292" r:id="rId27"/>
    <p:sldId id="314" r:id="rId28"/>
    <p:sldId id="315" r:id="rId29"/>
    <p:sldId id="291" r:id="rId30"/>
    <p:sldId id="295" r:id="rId31"/>
    <p:sldId id="316" r:id="rId32"/>
    <p:sldId id="294" r:id="rId33"/>
    <p:sldId id="317" r:id="rId34"/>
    <p:sldId id="296" r:id="rId35"/>
    <p:sldId id="318" r:id="rId36"/>
    <p:sldId id="285" r:id="rId37"/>
    <p:sldId id="26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4489" autoAdjust="0"/>
  </p:normalViewPr>
  <p:slideViewPr>
    <p:cSldViewPr>
      <p:cViewPr>
        <p:scale>
          <a:sx n="73" d="100"/>
          <a:sy n="73" d="100"/>
        </p:scale>
        <p:origin x="10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FD8FB-87B7-4E90-863E-96FB678828E8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AB4F8-D0F2-4C59-BEB2-01A05EA80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93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leads affect</a:t>
            </a:r>
            <a:r>
              <a:rPr lang="en-US" baseline="0" dirty="0" smtClean="0"/>
              <a:t> the energy states of the island, ignored for 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1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87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Discrete steps due to each electron that “tunnels”.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0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add a “gate” electrode.</a:t>
            </a:r>
            <a:r>
              <a:rPr lang="en-US" baseline="0" dirty="0" smtClean="0"/>
              <a:t>  We now have a “SET”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05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CMOS Logic is the prevalent logic family in today’s 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30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Voltage State Logic – We can also have Charge State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8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can also be made using carbon nanotubes or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Semiconductor nanowires have diameters in the range of 10 – 100 nm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80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 “gate” gives us some control of the current in the “element”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nanoscale</a:t>
            </a:r>
            <a:r>
              <a:rPr lang="en-US" baseline="0" dirty="0" smtClean="0"/>
              <a:t> dimensions, small values of capacitance lead to </a:t>
            </a:r>
            <a:r>
              <a:rPr lang="en-US" baseline="0" dirty="0" smtClean="0"/>
              <a:t>observing </a:t>
            </a:r>
            <a:r>
              <a:rPr lang="en-US" baseline="0" dirty="0" smtClean="0"/>
              <a:t>that a transfer of a single electron results in an appreciable energy change </a:t>
            </a:r>
            <a:r>
              <a:rPr lang="en-US" baseline="0" dirty="0" smtClean="0">
                <a:sym typeface="Symbol" panose="05050102010706020507" pitchFamily="18" charset="2"/>
              </a:rPr>
              <a:t>E</a:t>
            </a:r>
          </a:p>
          <a:p>
            <a:r>
              <a:rPr lang="en-US" baseline="0" dirty="0" smtClean="0">
                <a:sym typeface="Symbol" panose="05050102010706020507" pitchFamily="18" charset="2"/>
              </a:rPr>
              <a:t>This is </a:t>
            </a:r>
            <a:r>
              <a:rPr lang="en-US" b="1" baseline="0" dirty="0" smtClean="0">
                <a:sym typeface="Symbol" panose="05050102010706020507" pitchFamily="18" charset="2"/>
              </a:rPr>
              <a:t>“Coulomb Blockade”</a:t>
            </a:r>
          </a:p>
          <a:p>
            <a:endParaRPr lang="en-US" b="1" baseline="0" dirty="0" smtClean="0">
              <a:sym typeface="Symbol" panose="05050102010706020507" pitchFamily="18" charset="2"/>
            </a:endParaRPr>
          </a:p>
          <a:p>
            <a:r>
              <a:rPr lang="en-US" baseline="0" dirty="0" smtClean="0">
                <a:sym typeface="Symbol" panose="05050102010706020507" pitchFamily="18" charset="2"/>
              </a:rPr>
              <a:t>Note: </a:t>
            </a:r>
            <a:r>
              <a:rPr lang="en-US" baseline="0" dirty="0" err="1" smtClean="0">
                <a:sym typeface="Symbol" panose="05050102010706020507" pitchFamily="18" charset="2"/>
              </a:rPr>
              <a:t>femto</a:t>
            </a:r>
            <a:r>
              <a:rPr lang="en-US" baseline="0" dirty="0" smtClean="0">
                <a:sym typeface="Symbol" panose="05050102010706020507" pitchFamily="18" charset="2"/>
              </a:rPr>
              <a:t> = 10</a:t>
            </a:r>
            <a:r>
              <a:rPr lang="en-US" baseline="30000" dirty="0" smtClean="0">
                <a:sym typeface="Symbol" panose="05050102010706020507" pitchFamily="18" charset="2"/>
              </a:rPr>
              <a:t>-15</a:t>
            </a:r>
            <a:r>
              <a:rPr lang="en-US" baseline="0" dirty="0" smtClean="0">
                <a:sym typeface="Symbol" panose="05050102010706020507" pitchFamily="18" charset="2"/>
              </a:rPr>
              <a:t> and </a:t>
            </a:r>
            <a:r>
              <a:rPr lang="en-US" baseline="0" dirty="0" err="1" smtClean="0">
                <a:sym typeface="Symbol" panose="05050102010706020507" pitchFamily="18" charset="2"/>
              </a:rPr>
              <a:t>atto</a:t>
            </a:r>
            <a:r>
              <a:rPr lang="en-US" baseline="0" dirty="0" smtClean="0">
                <a:sym typeface="Symbol" panose="05050102010706020507" pitchFamily="18" charset="2"/>
              </a:rPr>
              <a:t> = 10</a:t>
            </a:r>
            <a:r>
              <a:rPr lang="en-US" baseline="30000" dirty="0" smtClean="0">
                <a:sym typeface="Symbol" panose="05050102010706020507" pitchFamily="18" charset="2"/>
              </a:rPr>
              <a:t>-18</a:t>
            </a:r>
            <a:r>
              <a:rPr lang="en-US" baseline="0" dirty="0" smtClean="0">
                <a:sym typeface="Symbol" panose="05050102010706020507" pitchFamily="18" charset="2"/>
              </a:rPr>
              <a:t> to deal with very small capacitances.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4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Tunneling is very fast ~</a:t>
            </a:r>
            <a:r>
              <a:rPr lang="en-US" baseline="0" dirty="0" smtClean="0"/>
              <a:t> 10</a:t>
            </a:r>
            <a:r>
              <a:rPr lang="en-US" baseline="30000" dirty="0" smtClean="0"/>
              <a:t>-14 </a:t>
            </a:r>
            <a:r>
              <a:rPr lang="en-US" baseline="0" dirty="0" smtClean="0"/>
              <a:t>seconds from their Fermi velocity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will only occur when |V| &gt; |</a:t>
            </a:r>
            <a:r>
              <a:rPr lang="en-US" baseline="0" dirty="0" err="1" smtClean="0"/>
              <a:t>q</a:t>
            </a:r>
            <a:r>
              <a:rPr lang="en-US" baseline="-25000" dirty="0" err="1" smtClean="0"/>
              <a:t>e</a:t>
            </a:r>
            <a:r>
              <a:rPr lang="en-US" baseline="0" dirty="0" smtClean="0"/>
              <a:t>| / 2C or “Coulomb Blockade”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4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DeBroglie</a:t>
            </a:r>
            <a:r>
              <a:rPr lang="en-US" dirty="0" smtClean="0"/>
              <a:t> wavelength at the Fermi level determines if the electron is “localized’ – A delocalized electron is spread across the capacitor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4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Curves are offset for clarity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use large d (plate separation) to get small C as tunneling won’t occur.  Need to use small A (cross section area of plates)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3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3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room for a few electrons on the “dot” (nq)</a:t>
            </a:r>
          </a:p>
          <a:p>
            <a:endParaRPr lang="en-US" dirty="0" smtClean="0"/>
          </a:p>
          <a:p>
            <a:r>
              <a:rPr lang="en-US" dirty="0" smtClean="0"/>
              <a:t>The capacitance is also a function of nq! Ignored for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7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7 – Coulomb Blockade and the Single-Electron Transistor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 315/ECE 451 Nanoelectronics I </a:t>
            </a:r>
            <a:endParaRPr lang="en-US" dirty="0"/>
          </a:p>
        </p:txBody>
      </p:sp>
      <p:pic>
        <p:nvPicPr>
          <p:cNvPr id="22530" name="Picture 2" descr="http://www.news.cornell.edu/stories/sept06/schwab.quan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04799"/>
            <a:ext cx="4953000" cy="37300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" y="646723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notes by R Munden - 2010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7.1.2 Tunnel Junctions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4495800" cy="20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3810000"/>
            <a:ext cx="670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Rt</a:t>
            </a:r>
            <a:r>
              <a:rPr lang="en-US" dirty="0" smtClean="0"/>
              <a:t> represents the ability of the electron to tunnel (the distance between the plates), while C is the capacitor that we are charging up.</a:t>
            </a:r>
          </a:p>
          <a:p>
            <a:endParaRPr lang="en-US" dirty="0" smtClean="0"/>
          </a:p>
          <a:p>
            <a:r>
              <a:rPr lang="en-US" dirty="0" err="1" smtClean="0"/>
              <a:t>Rt</a:t>
            </a:r>
            <a:r>
              <a:rPr lang="en-US" dirty="0" smtClean="0"/>
              <a:t> cannot be too large, therefore, simply increasing d to decrease C does not make Coulomb Blockade a visible effect</a:t>
            </a:r>
          </a:p>
          <a:p>
            <a:endParaRPr lang="en-US" dirty="0" smtClean="0"/>
          </a:p>
          <a:p>
            <a:r>
              <a:rPr lang="en-US" dirty="0" smtClean="0"/>
              <a:t>Uncertainty:</a:t>
            </a:r>
          </a:p>
          <a:p>
            <a:endParaRPr lang="en-US" dirty="0" smtClean="0"/>
          </a:p>
          <a:p>
            <a:r>
              <a:rPr lang="en-US" dirty="0" smtClean="0"/>
              <a:t>Generally R&gt;&gt;Ro ~ 26kOhms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486400"/>
            <a:ext cx="1104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486400"/>
            <a:ext cx="7048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4102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5334000"/>
            <a:ext cx="14192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7.1.3 Tunnel Junction Excited by Current Source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3276600" cy="15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09800"/>
            <a:ext cx="942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209800"/>
            <a:ext cx="1952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2362200"/>
            <a:ext cx="914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733800"/>
            <a:ext cx="847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657600"/>
            <a:ext cx="82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4267200"/>
            <a:ext cx="3429000" cy="193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629400" y="1828800"/>
            <a:ext cx="118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Classically: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3733800"/>
            <a:ext cx="298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when we allow tunneling:</a:t>
            </a:r>
            <a:endParaRPr lang="en-US" dirty="0"/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4419600"/>
            <a:ext cx="119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2200" y="4724400"/>
            <a:ext cx="2667000" cy="151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867400" y="4419600"/>
            <a:ext cx="310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to achieve experimentally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7.1.4 Quantum Dot Circuits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43200"/>
            <a:ext cx="5762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2057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to TJ to achieve a small quantum dot (QD), or island, between them makes it easier to control the behavior.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334000"/>
            <a:ext cx="711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electron tunneling allows </a:t>
            </a:r>
            <a:r>
              <a:rPr lang="en-US" dirty="0" err="1" smtClean="0"/>
              <a:t>nq</a:t>
            </a:r>
            <a:r>
              <a:rPr lang="en-US" dirty="0" smtClean="0"/>
              <a:t> electrons to accumulate on the island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QD Stored Energy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61580"/>
            <a:ext cx="5334000" cy="431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QD Tunneling Event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66800"/>
            <a:ext cx="2962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524000"/>
            <a:ext cx="4486275" cy="496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QD Energy Band Diagrams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7" y="2367756"/>
            <a:ext cx="57245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Bands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037" y="2339181"/>
            <a:ext cx="5953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Bands 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576" y="2286000"/>
            <a:ext cx="5334048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Bands 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862" y="2567781"/>
            <a:ext cx="57054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Staircase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43199"/>
            <a:ext cx="1066800" cy="55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81200"/>
            <a:ext cx="5179106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362200"/>
            <a:ext cx="211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Tunneling Occurs @: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6781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7.1 Coulomb Blockade</a:t>
            </a:r>
          </a:p>
          <a:p>
            <a:r>
              <a:rPr lang="en-US" dirty="0" smtClean="0"/>
              <a:t>7.2 The Single-Electron Transistor</a:t>
            </a:r>
          </a:p>
          <a:p>
            <a:r>
              <a:rPr lang="en-US" dirty="0" smtClean="0"/>
              <a:t>7.3 Other SET and FET Structures</a:t>
            </a:r>
          </a:p>
          <a:p>
            <a:r>
              <a:rPr lang="en-US" dirty="0" smtClean="0"/>
              <a:t>7.4 Main Points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 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STM Coulomb Staircase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8838" y="2133600"/>
            <a:ext cx="485114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133600"/>
            <a:ext cx="309276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7.2 Single-Electron Transistor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133600"/>
            <a:ext cx="6172200" cy="259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Energy Diagram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4662" y="2367756"/>
            <a:ext cx="50958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Diamonds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752600"/>
            <a:ext cx="3048000" cy="235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557" y="1676401"/>
            <a:ext cx="315931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14800"/>
            <a:ext cx="3946820" cy="23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81400" y="1981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gate to adjust the potential on the island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5257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Tunneling occurs when both conditions are met.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191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Tunneling Onto the island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4191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Tunneling Off the island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Diamonds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29357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486869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Gate Voltage Control for Transistor Effect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352800"/>
            <a:ext cx="4105275" cy="286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5410200" cy="276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81200" y="5181600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very small C the effect is visible at Room Temp.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7.2.1 SET Logic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133600"/>
            <a:ext cx="5162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inverter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887" y="2605881"/>
            <a:ext cx="45434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Logic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953000" cy="46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76400"/>
            <a:ext cx="3886200" cy="476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7.3 SET &amp; FET Structures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0" y="1814734"/>
            <a:ext cx="3571961" cy="43114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 Coulomb Blockade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28800"/>
            <a:ext cx="43148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876800"/>
            <a:ext cx="4067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7.3.1 CNT FETs and SETs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684" y="2286000"/>
            <a:ext cx="3915831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CNT FET Properties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343400" cy="462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827" y="1676400"/>
            <a:ext cx="4765173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7.3.2 Semiconductor Nanowire FETs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05000"/>
            <a:ext cx="4038600" cy="437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Semiconducting NW SET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306923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926" y="1676400"/>
            <a:ext cx="4097074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7.3.3 Molecular SETs and Molecular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7143" y="2286000"/>
            <a:ext cx="5530914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Molecular RTD and SET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810000" cy="45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1315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5000" y="1752600"/>
            <a:ext cx="6629400" cy="4221163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Coulomb blockade effect</a:t>
            </a:r>
          </a:p>
          <a:p>
            <a:r>
              <a:rPr lang="en-US" sz="1800" dirty="0" smtClean="0"/>
              <a:t>current-biased tunnel junctions</a:t>
            </a:r>
          </a:p>
          <a:p>
            <a:r>
              <a:rPr lang="en-US" sz="1800" dirty="0" smtClean="0"/>
              <a:t>the influence of capacitance and energy on tunneling and Coulomb blockade</a:t>
            </a:r>
          </a:p>
          <a:p>
            <a:r>
              <a:rPr lang="en-US" sz="1800" dirty="0" smtClean="0"/>
              <a:t>basic Coulomb blockade structures</a:t>
            </a:r>
          </a:p>
          <a:p>
            <a:r>
              <a:rPr lang="en-US" sz="1800" dirty="0" smtClean="0"/>
              <a:t>tunnel junction models, tunneling in quantum dot circuits, and the Coulomb Diamond</a:t>
            </a:r>
          </a:p>
          <a:p>
            <a:r>
              <a:rPr lang="en-US" sz="1800" dirty="0" smtClean="0"/>
              <a:t>the SET and its applications</a:t>
            </a:r>
          </a:p>
          <a:p>
            <a:r>
              <a:rPr lang="en-US" sz="1800" dirty="0" smtClean="0"/>
              <a:t>electronic channels based on carbon nanotubes and semiconducting nanowires</a:t>
            </a:r>
          </a:p>
          <a:p>
            <a:r>
              <a:rPr lang="en-US" sz="1800" dirty="0" smtClean="0"/>
              <a:t>the basic idea of molecular electronics</a:t>
            </a:r>
            <a:endParaRPr lang="en-US"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7.5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 Properties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90800"/>
            <a:ext cx="12691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14600"/>
            <a:ext cx="1985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438400"/>
            <a:ext cx="118504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505200"/>
            <a:ext cx="6096000" cy="24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7.1.1 </a:t>
            </a:r>
            <a:r>
              <a:rPr lang="en-US" dirty="0" err="1" smtClean="0"/>
              <a:t>Nanocapacitor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4648200" cy="215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14800"/>
            <a:ext cx="4038600" cy="229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286000"/>
            <a:ext cx="704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2895600"/>
            <a:ext cx="127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05600" y="1905000"/>
            <a:ext cx="205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Tunnel one electron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2362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Classical Model of Capacitance</a:t>
            </a:r>
            <a:endParaRPr lang="en-US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429000"/>
            <a:ext cx="238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239000" y="4038600"/>
            <a:ext cx="141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leads to:</a:t>
            </a:r>
            <a:endParaRPr lang="en-US" dirty="0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4419600"/>
            <a:ext cx="847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5105400"/>
            <a:ext cx="75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Coulomb Blockade in </a:t>
            </a:r>
            <a:r>
              <a:rPr lang="en-US" dirty="0" err="1" smtClean="0"/>
              <a:t>Nanocapacitor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09800"/>
            <a:ext cx="1190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905000"/>
            <a:ext cx="38385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09800" y="2209800"/>
            <a:ext cx="51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</a:t>
            </a:r>
            <a:endParaRPr lang="en-US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657600"/>
            <a:ext cx="781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57400" y="3733800"/>
            <a:ext cx="147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Energetically,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2743200"/>
            <a:ext cx="28956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only notice the Blockade effect for very small capacitors</a:t>
            </a:r>
            <a:endParaRPr lang="en-US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724400"/>
            <a:ext cx="990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57400" y="4267200"/>
            <a:ext cx="290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temperature plays a role</a:t>
            </a:r>
            <a:endParaRPr lang="en-US" dirty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724400"/>
            <a:ext cx="847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905000" y="548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b</a:t>
            </a:r>
            <a:r>
              <a:rPr lang="en-US" dirty="0" smtClean="0"/>
              <a:t> = 86 </a:t>
            </a:r>
            <a:r>
              <a:rPr lang="el-GR" dirty="0" smtClean="0"/>
              <a:t>μ</a:t>
            </a:r>
            <a:r>
              <a:rPr lang="en-US" dirty="0" smtClean="0"/>
              <a:t>eV/K -&gt;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b</a:t>
            </a:r>
            <a:r>
              <a:rPr lang="en-US" dirty="0" err="1" smtClean="0"/>
              <a:t>T</a:t>
            </a:r>
            <a:r>
              <a:rPr lang="en-US" dirty="0" smtClean="0"/>
              <a:t> @ RT ~ 25 </a:t>
            </a:r>
            <a:r>
              <a:rPr lang="en-US" dirty="0" err="1" smtClean="0"/>
              <a:t>meV</a:t>
            </a:r>
            <a:endParaRPr lang="en-US" dirty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953000"/>
            <a:ext cx="1771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715000" y="50292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 293K</a:t>
            </a:r>
            <a:endParaRPr lang="en-US" dirty="0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5943600"/>
            <a:ext cx="1066800" cy="43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791200" y="5486400"/>
            <a:ext cx="21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|| C, let d = L/10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57600" y="6019800"/>
            <a:ext cx="27432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 or T must be very small!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Tunnel Junctions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28800"/>
            <a:ext cx="4038600" cy="435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197" y="2286000"/>
            <a:ext cx="5242806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Dependence of </a:t>
            </a:r>
            <a:r>
              <a:rPr lang="en-US" dirty="0" err="1" smtClean="0"/>
              <a:t>Nanoparticle</a:t>
            </a:r>
            <a:r>
              <a:rPr lang="en-US" dirty="0" smtClean="0"/>
              <a:t> Clusters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Denenberg- Fairfield Univ. - EE315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86" y="2286000"/>
            <a:ext cx="4933828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1772</TotalTime>
  <Words>1053</Words>
  <Application>Microsoft Office PowerPoint</Application>
  <PresentationFormat>On-screen Show (4:3)</PresentationFormat>
  <Paragraphs>227</Paragraphs>
  <Slides>37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Symbol</vt:lpstr>
      <vt:lpstr>Trebuchet MS</vt:lpstr>
      <vt:lpstr>Wingdings</vt:lpstr>
      <vt:lpstr>Mod</vt:lpstr>
      <vt:lpstr>EE 315/ECE 451 Nanoelectronics I </vt:lpstr>
      <vt:lpstr>Outline</vt:lpstr>
      <vt:lpstr>7.1 Coulomb Blockade</vt:lpstr>
      <vt:lpstr>Capacitor Properties</vt:lpstr>
      <vt:lpstr>7.1.1 Nanocapacitor</vt:lpstr>
      <vt:lpstr>Coulomb Blockade in Nanocapacitor</vt:lpstr>
      <vt:lpstr>Tunnel Junctions</vt:lpstr>
      <vt:lpstr>Temperature Dependence</vt:lpstr>
      <vt:lpstr>Temperature Dependence of Nanoparticle Clusters</vt:lpstr>
      <vt:lpstr>7.1.2 Tunnel Junctions</vt:lpstr>
      <vt:lpstr>7.1.3 Tunnel Junction Excited by Current Source</vt:lpstr>
      <vt:lpstr>7.1.4 Quantum Dot Circuits</vt:lpstr>
      <vt:lpstr>QD Stored Energy</vt:lpstr>
      <vt:lpstr>QD Tunneling Event</vt:lpstr>
      <vt:lpstr>QD Energy Band Diagrams</vt:lpstr>
      <vt:lpstr>Energy Bands (2)</vt:lpstr>
      <vt:lpstr>Energy Bands (3)</vt:lpstr>
      <vt:lpstr>Energy Bands (4)</vt:lpstr>
      <vt:lpstr>Coulomb Staircase</vt:lpstr>
      <vt:lpstr>STM Coulomb Staircase</vt:lpstr>
      <vt:lpstr>7.2 Single-Electron Transistor</vt:lpstr>
      <vt:lpstr>SET Energy Diagram</vt:lpstr>
      <vt:lpstr>Coulomb Diamonds</vt:lpstr>
      <vt:lpstr>Coulomb Diamonds</vt:lpstr>
      <vt:lpstr>Gate Voltage Control for Transistor Effect</vt:lpstr>
      <vt:lpstr>7.2.1 SET Logic</vt:lpstr>
      <vt:lpstr>SET inverter</vt:lpstr>
      <vt:lpstr>SET Logic</vt:lpstr>
      <vt:lpstr>7.3 SET &amp; FET Structures</vt:lpstr>
      <vt:lpstr>7.3.1 CNT FETs and SETs</vt:lpstr>
      <vt:lpstr>CNT FET Properties</vt:lpstr>
      <vt:lpstr>7.3.2 Semiconductor Nanowire FETs</vt:lpstr>
      <vt:lpstr>Semiconducting NW SET</vt:lpstr>
      <vt:lpstr>7.3.3 Molecular SETs and Molecular Electronics</vt:lpstr>
      <vt:lpstr>Molecular RTD and SET</vt:lpstr>
      <vt:lpstr>Main Points</vt:lpstr>
      <vt:lpstr>7.5 Problems</vt:lpstr>
    </vt:vector>
  </TitlesOfParts>
  <Company>Fairfield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315/ECE 451 Nanoelectronics I </dc:title>
  <dc:creator>Ryan Munden</dc:creator>
  <cp:lastModifiedBy>Jeffrey Denenberg</cp:lastModifiedBy>
  <cp:revision>184</cp:revision>
  <dcterms:created xsi:type="dcterms:W3CDTF">2010-09-13T20:08:01Z</dcterms:created>
  <dcterms:modified xsi:type="dcterms:W3CDTF">2015-10-14T22:39:09Z</dcterms:modified>
</cp:coreProperties>
</file>