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350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7986A-2016-4835-8398-0D75849ADD1D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393E3-3ECF-4A40-B943-A35BFA276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93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61ED3-B245-4FC0-AC26-42C32AB5705A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BBEE2-9709-423B-A55C-1E554CABE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19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EE2-9709-423B-A55C-1E554CABEF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12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Besides pulse stretching as in this case there is “Group Delay Distortion” (non-linear phase response) which distorts pulses by propagating different frequencies at different speeds.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EE2-9709-423B-A55C-1E554CABEF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06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Harry Nyquist, “Certain topics in telegraph transmission theory”, Trans. AIEE, Apr. 1928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EE2-9709-423B-A55C-1E554CABEF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07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produce a pulse</a:t>
            </a:r>
            <a:r>
              <a:rPr lang="en-US" smtClean="0"/>
              <a:t>, just synthesize </a:t>
            </a:r>
            <a:r>
              <a:rPr lang="en-US" dirty="0" smtClean="0"/>
              <a:t>a filter with that impulse response and excite it with impulses.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EE2-9709-423B-A55C-1E554CABEF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88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60DA-90A1-4B3F-B2D4-3E97AD51D3CA}" type="datetime1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7: Baseband Digital Communication part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9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7722-D70C-4DC7-8981-0F69A75D9A59}" type="datetime1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7: Baseband Digital Communication part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21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1116-AFAC-4B4B-9F50-4755D8C274C2}" type="datetime1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7: Baseband Digital Communication part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77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8-D064-4EAD-B7F6-17F9F3DEF0D9}" type="datetime1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7: Baseband Digital Communication part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89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D2EE-72F8-4A05-9BAB-5829446504EE}" type="datetime1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7: Baseband Digital Communication part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5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1F36-EC39-4AF0-9413-D8436F08B8A7}" type="datetime1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7: Baseband Digital Communication part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3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7EC0-3D6A-447B-BCBB-02641A966B93}" type="datetime1">
              <a:rPr lang="en-US" smtClean="0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7: Baseband Digital Communication part 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6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CE82-C21D-4B0B-8F63-732EEF9006F6}" type="datetime1">
              <a:rPr lang="en-US" smtClean="0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7: Baseband Digital Communication part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54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EDE3-E541-4A1E-BBD7-CD66ECFDDF0A}" type="datetime1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7: Baseband Digital Communication part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6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2654-3F92-45D0-B057-6F590B90D66A}" type="datetime1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7: Baseband Digital Communication part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84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0E88-B5E1-474B-B0F5-216E9B6076E7}" type="datetime1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7: Baseband Digital Communication part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4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FFC95-A3C6-42D1-BE32-1850D5F3F9B1}" type="datetime1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 7: Baseband Digital Communication part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0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</a:t>
            </a:r>
            <a:r>
              <a:rPr lang="en-US" dirty="0" smtClean="0"/>
              <a:t>7b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1487" y="3602038"/>
            <a:ext cx="10472056" cy="165576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Baseband </a:t>
            </a:r>
            <a:r>
              <a:rPr lang="en-US" sz="5400" dirty="0"/>
              <a:t>Digital </a:t>
            </a:r>
            <a:r>
              <a:rPr lang="en-US" sz="5400" dirty="0" smtClean="0"/>
              <a:t>Communication Part </a:t>
            </a:r>
            <a:r>
              <a:rPr lang="en-US" sz="5400" dirty="0"/>
              <a:t>2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55638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37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Nyquist Pulse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8571"/>
            <a:ext cx="10515600" cy="508839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Since </a:t>
            </a:r>
            <a:r>
              <a:rPr lang="en-US" dirty="0"/>
              <a:t>we are sampling below the Nyquist rate 2Rb, the shifted </a:t>
            </a:r>
            <a:r>
              <a:rPr lang="en-US" dirty="0" smtClean="0"/>
              <a:t>transforms overlap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Nyquist’s criterion requires pulses whose overlaps add to 1 for all f. 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8-D064-4EAD-B7F6-17F9F3DEF0D9}" type="datetime1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7: Baseband Digital Communication part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278" y="2260146"/>
            <a:ext cx="6333444" cy="14839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484" y="3909587"/>
            <a:ext cx="9621611" cy="210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87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Nyquist Pulse </a:t>
            </a:r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6809" y="1023938"/>
            <a:ext cx="7818382" cy="51530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8-D064-4EAD-B7F6-17F9F3DEF0D9}" type="datetime1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7: Baseband Digital Communication part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89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75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Nyquist Pulse </a:t>
            </a:r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0259" y="979488"/>
            <a:ext cx="7451482" cy="51974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8-D064-4EAD-B7F6-17F9F3DEF0D9}" type="datetime1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7: Baseband Digital Communication part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20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51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Nyquist </a:t>
            </a:r>
            <a:r>
              <a:rPr lang="en-US" dirty="0" smtClean="0"/>
              <a:t>Pulse 5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4512" y="1109663"/>
            <a:ext cx="6842975" cy="50673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8-D064-4EAD-B7F6-17F9F3DEF0D9}" type="datetime1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7: Baseband Digital Communication part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41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39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Nyquist Pulse </a:t>
            </a:r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3459" y="979488"/>
            <a:ext cx="7585081" cy="51974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8-D064-4EAD-B7F6-17F9F3DEF0D9}" type="datetime1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7: Baseband Digital Communication part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01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81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Inter-Symbol </a:t>
            </a:r>
            <a:r>
              <a:rPr lang="en-US" dirty="0"/>
              <a:t>Interference (ISI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0343"/>
            <a:ext cx="10515600" cy="5066620"/>
          </a:xfrm>
        </p:spPr>
        <p:txBody>
          <a:bodyPr/>
          <a:lstStyle/>
          <a:p>
            <a:r>
              <a:rPr lang="en-US" dirty="0" smtClean="0"/>
              <a:t>Pulses </a:t>
            </a:r>
            <a:r>
              <a:rPr lang="en-US" dirty="0"/>
              <a:t>transmitted over a physical channel (linear time-invariant </a:t>
            </a:r>
            <a:r>
              <a:rPr lang="en-US" dirty="0" smtClean="0"/>
              <a:t>system) have their shape distorted</a:t>
            </a:r>
          </a:p>
          <a:p>
            <a:r>
              <a:rPr lang="en-US" dirty="0" smtClean="0"/>
              <a:t>E.g</a:t>
            </a:r>
            <a:r>
              <a:rPr lang="en-US" dirty="0"/>
              <a:t>., the impulse response of an RC-circuit is </a:t>
            </a:r>
            <a:endParaRPr lang="en-US" dirty="0" smtClean="0"/>
          </a:p>
          <a:p>
            <a:r>
              <a:rPr lang="en-US" dirty="0"/>
              <a:t>For RC = 0.5 the pulse response is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C45D-827A-4B45-B206-54FF77FB8134}" type="datetime1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7: Baseband Digital Communication part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105" y="2020660"/>
            <a:ext cx="2317354" cy="4830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336" y="3004457"/>
            <a:ext cx="7907300" cy="335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3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8959"/>
            <a:ext cx="10515600" cy="66606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ISI Example: h(t) = </a:t>
            </a:r>
            <a:r>
              <a:rPr lang="en-US" dirty="0" smtClean="0"/>
              <a:t>(1/RC)e</a:t>
            </a:r>
            <a:r>
              <a:rPr lang="en-US" baseline="30000" dirty="0" smtClean="0"/>
              <a:t>-t/RC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740" y="1044575"/>
            <a:ext cx="6648520" cy="51323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8-D064-4EAD-B7F6-17F9F3DEF0D9}" type="datetime1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7: Baseband Digital Communication part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73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90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Reducing ISI: Pre-Emphasis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4204" y="1033463"/>
            <a:ext cx="6383591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8-D064-4EAD-B7F6-17F9F3DEF0D9}" type="datetime1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7: Baseband Digital Communication part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58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1" y="365125"/>
            <a:ext cx="11201400" cy="538389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Reducing ISI: Transfer Functions and Equalization </a:t>
            </a:r>
            <a:r>
              <a:rPr lang="en-US" sz="3600" dirty="0" smtClean="0"/>
              <a:t>Filters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0532" y="1012824"/>
            <a:ext cx="6747381" cy="525749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8-D064-4EAD-B7F6-17F9F3DEF0D9}" type="datetime1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7: Baseband Digital Communication part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81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813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Equalization Impulse Responses, Signals after Equalization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4303" y="1023938"/>
            <a:ext cx="6663394" cy="51530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8-D064-4EAD-B7F6-17F9F3DEF0D9}" type="datetime1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7: Baseband Digital Communication part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96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Reducing ISI: Pulse </a:t>
            </a:r>
            <a:r>
              <a:rPr lang="en-US" dirty="0" smtClean="0"/>
              <a:t>Shaping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10515600" cy="5186363"/>
          </a:xfrm>
        </p:spPr>
        <p:txBody>
          <a:bodyPr/>
          <a:lstStyle/>
          <a:p>
            <a:r>
              <a:rPr lang="en-US" dirty="0"/>
              <a:t>A time-limited pulse cannot be </a:t>
            </a:r>
            <a:r>
              <a:rPr lang="en-US" dirty="0" smtClean="0"/>
              <a:t>bandlimited</a:t>
            </a:r>
            <a:endParaRPr lang="en-US" dirty="0"/>
          </a:p>
          <a:p>
            <a:r>
              <a:rPr lang="en-US" dirty="0" smtClean="0"/>
              <a:t>Linear </a:t>
            </a:r>
            <a:r>
              <a:rPr lang="en-US" dirty="0"/>
              <a:t>channel distortion results in spread out, overlapping </a:t>
            </a:r>
            <a:r>
              <a:rPr lang="en-US" dirty="0" smtClean="0"/>
              <a:t>pulses</a:t>
            </a:r>
            <a:endParaRPr lang="en-US" dirty="0"/>
          </a:p>
          <a:p>
            <a:r>
              <a:rPr lang="en-US" dirty="0" smtClean="0"/>
              <a:t>Nyquist </a:t>
            </a:r>
            <a:r>
              <a:rPr lang="en-US" dirty="0"/>
              <a:t>introduced three criteria for dealing with </a:t>
            </a:r>
            <a:r>
              <a:rPr lang="en-US" dirty="0" smtClean="0"/>
              <a:t>ISI.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</a:t>
            </a:r>
            <a:r>
              <a:rPr lang="en-US" dirty="0"/>
              <a:t>first criterion was that each pulse is zero at the sampling time of</a:t>
            </a:r>
            <a:br>
              <a:rPr lang="en-US" dirty="0"/>
            </a:br>
            <a:r>
              <a:rPr lang="en-US" dirty="0"/>
              <a:t>other pulses. 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8-D064-4EAD-B7F6-17F9F3DEF0D9}" type="datetime1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7: Baseband Digital Communication part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660" y="2996403"/>
            <a:ext cx="6771941" cy="318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11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72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Pulse Shaping: </a:t>
            </a:r>
            <a:r>
              <a:rPr lang="en-US" dirty="0" err="1"/>
              <a:t>sinc</a:t>
            </a:r>
            <a:r>
              <a:rPr lang="en-US" dirty="0"/>
              <a:t> Pulse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9457"/>
            <a:ext cx="10515600" cy="5077506"/>
          </a:xfrm>
        </p:spPr>
        <p:txBody>
          <a:bodyPr/>
          <a:lstStyle/>
          <a:p>
            <a:r>
              <a:rPr lang="en-US" dirty="0" smtClean="0"/>
              <a:t>Let </a:t>
            </a:r>
            <a:r>
              <a:rPr lang="en-US" dirty="0" err="1"/>
              <a:t>R</a:t>
            </a:r>
            <a:r>
              <a:rPr lang="en-US" baseline="-25000" dirty="0" err="1"/>
              <a:t>b</a:t>
            </a:r>
            <a:r>
              <a:rPr lang="en-US" dirty="0"/>
              <a:t> = 1/T</a:t>
            </a:r>
            <a:r>
              <a:rPr lang="en-US" baseline="-25000" dirty="0"/>
              <a:t>b</a:t>
            </a:r>
            <a:r>
              <a:rPr lang="en-US" dirty="0"/>
              <a:t>. The </a:t>
            </a:r>
            <a:r>
              <a:rPr lang="en-US" dirty="0" err="1"/>
              <a:t>sinc</a:t>
            </a:r>
            <a:r>
              <a:rPr lang="en-US" dirty="0"/>
              <a:t> pulse </a:t>
            </a:r>
            <a:r>
              <a:rPr lang="en-US" dirty="0" err="1"/>
              <a:t>sinc</a:t>
            </a:r>
            <a:r>
              <a:rPr lang="en-US" dirty="0"/>
              <a:t>(</a:t>
            </a:r>
            <a:r>
              <a:rPr lang="el-GR" dirty="0"/>
              <a:t>π</a:t>
            </a:r>
            <a:r>
              <a:rPr lang="en-US" dirty="0" err="1"/>
              <a:t>R</a:t>
            </a:r>
            <a:r>
              <a:rPr lang="en-US" baseline="-25000" dirty="0" err="1"/>
              <a:t>b</a:t>
            </a:r>
            <a:r>
              <a:rPr lang="en-US" dirty="0" err="1"/>
              <a:t>t</a:t>
            </a:r>
            <a:r>
              <a:rPr lang="en-US" dirty="0"/>
              <a:t>) satisfies Nyquist’s first</a:t>
            </a:r>
            <a:br>
              <a:rPr lang="en-US" dirty="0"/>
            </a:br>
            <a:r>
              <a:rPr lang="en-US" dirty="0" smtClean="0"/>
              <a:t>criterion </a:t>
            </a:r>
            <a:r>
              <a:rPr lang="en-US" dirty="0"/>
              <a:t>for zero ISI: 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This pulse is bandlimited. Its Fourier transform is 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Unfortunately, this pulse has infinite width and decays slowly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8-D064-4EAD-B7F6-17F9F3DEF0D9}" type="datetime1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7: Baseband Digital Communication part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818594"/>
            <a:ext cx="4991100" cy="886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520" y="3154817"/>
            <a:ext cx="6322605" cy="223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52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90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Nyquist Pulse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4144"/>
            <a:ext cx="10515600" cy="514281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Nyquist </a:t>
            </a:r>
            <a:r>
              <a:rPr lang="en-US" sz="2400" dirty="0"/>
              <a:t>increased the width of the spectrum in order to make the pulse </a:t>
            </a:r>
            <a:r>
              <a:rPr lang="en-US" sz="2400" dirty="0" smtClean="0"/>
              <a:t>fall off </a:t>
            </a:r>
            <a:r>
              <a:rPr lang="en-US" sz="2400" dirty="0"/>
              <a:t>more </a:t>
            </a:r>
            <a:r>
              <a:rPr lang="en-US" sz="2400" dirty="0" smtClean="0"/>
              <a:t>rapidly.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Nyquist pulse has spectrum width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8-D064-4EAD-B7F6-17F9F3DEF0D9}" type="datetime1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7: Baseband Digital Communication part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629" y="1809021"/>
            <a:ext cx="3173866" cy="3919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143630"/>
            <a:ext cx="4201886" cy="13929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688" y="3605553"/>
            <a:ext cx="6781198" cy="264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99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2046</TotalTime>
  <Words>378</Words>
  <Application>Microsoft Office PowerPoint</Application>
  <PresentationFormat>Widescreen</PresentationFormat>
  <Paragraphs>73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Chapter 7b </vt:lpstr>
      <vt:lpstr>Inter-Symbol Interference (ISI)</vt:lpstr>
      <vt:lpstr>ISI Example: h(t) = (1/RC)e-t/RC</vt:lpstr>
      <vt:lpstr>Reducing ISI: Pre-Emphasis </vt:lpstr>
      <vt:lpstr>Reducing ISI: Transfer Functions and Equalization Filters</vt:lpstr>
      <vt:lpstr>Equalization Impulse Responses, Signals after Equalization </vt:lpstr>
      <vt:lpstr>Reducing ISI: Pulse Shaping</vt:lpstr>
      <vt:lpstr>Pulse Shaping: sinc Pulse</vt:lpstr>
      <vt:lpstr>Nyquist Pulse</vt:lpstr>
      <vt:lpstr>Nyquist Pulse 2</vt:lpstr>
      <vt:lpstr>Nyquist Pulse 3</vt:lpstr>
      <vt:lpstr>Nyquist Pulse 4</vt:lpstr>
      <vt:lpstr>Nyquist Pulse 5</vt:lpstr>
      <vt:lpstr>Nyquist Pulse 6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</dc:title>
  <dc:creator>Jeffrey Denenberg</dc:creator>
  <cp:lastModifiedBy>Jeffrey Denenberg</cp:lastModifiedBy>
  <cp:revision>260</cp:revision>
  <dcterms:created xsi:type="dcterms:W3CDTF">2016-12-19T00:00:23Z</dcterms:created>
  <dcterms:modified xsi:type="dcterms:W3CDTF">2016-12-24T22:51:41Z</dcterms:modified>
</cp:coreProperties>
</file>